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99E0"/>
    <a:srgbClr val="020D7B"/>
    <a:srgbClr val="0226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noFill/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1">
                    <a:lumMod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>
            <a:lvl1pPr>
              <a:defRPr>
                <a:effectLst>
                  <a:glow rad="127000">
                    <a:schemeClr val="bg1"/>
                  </a:glow>
                </a:effectLst>
              </a:defRPr>
            </a:lvl1pPr>
            <a:lvl2pPr>
              <a:defRPr>
                <a:effectLst>
                  <a:glow rad="127000">
                    <a:schemeClr val="bg1"/>
                  </a:glow>
                </a:effectLst>
              </a:defRPr>
            </a:lvl2pPr>
            <a:lvl3pPr>
              <a:defRPr>
                <a:effectLst>
                  <a:glow rad="127000">
                    <a:schemeClr val="bg1"/>
                  </a:glow>
                </a:effectLst>
              </a:defRPr>
            </a:lvl3pPr>
            <a:lvl4pPr>
              <a:defRPr>
                <a:effectLst>
                  <a:glow rad="127000">
                    <a:schemeClr val="bg1"/>
                  </a:glow>
                </a:effectLst>
              </a:defRPr>
            </a:lvl4pPr>
            <a:lvl5pPr>
              <a:defRPr>
                <a:effectLst>
                  <a:glow rad="127000">
                    <a:schemeClr val="bg1"/>
                  </a:glow>
                </a:effectLst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>
            <a:normAutofit/>
          </a:bodyPr>
          <a:lstStyle>
            <a:lvl1pPr>
              <a:defRPr lang="en-US" sz="3600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/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effectLst>
            <a:glow rad="127000">
              <a:schemeClr val="tx1"/>
            </a:glo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48A87A34-81AB-432B-8DAE-1953F412C126}" type="datetimeFigureOut">
              <a:rPr lang="en-US" smtClean="0"/>
              <a:pPr/>
              <a:t>5/22/2017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effectLst>
                  <a:glow rad="127000">
                    <a:schemeClr val="bg1"/>
                  </a:glow>
                </a:effectLst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glow rad="127000">
              <a:schemeClr val="bg1"/>
            </a:glo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glow rad="127000">
              <a:schemeClr val="bg1"/>
            </a:glo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effectLst>
                  <a:glow rad="127000">
                    <a:schemeClr val="bg1"/>
                  </a:glow>
                </a:effectLst>
              </a:rPr>
              <a:t>Bytes of Exploration</a:t>
            </a:r>
            <a:endParaRPr lang="en-US" dirty="0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509963"/>
            <a:ext cx="8791575" cy="1747837"/>
          </a:xfrm>
          <a:noFill/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glow rad="127000">
                    <a:schemeClr val="bg1"/>
                  </a:glow>
                </a:effectLst>
              </a:rPr>
              <a:t>BY LINDSEY TRUONG, LARSEN VALLECILLO, AND CRYSTALYNNE PHAM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  <a:effectLst>
                <a:glow rad="127000">
                  <a:schemeClr val="bg1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6267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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smtClean="0"/>
              <a:t>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(Player) went out to buy a nice dinner from a convenient store. As </a:t>
            </a:r>
            <a:r>
              <a:rPr lang="en-US" dirty="0" smtClean="0"/>
              <a:t>they </a:t>
            </a:r>
            <a:r>
              <a:rPr lang="en-US" dirty="0"/>
              <a:t>left </a:t>
            </a:r>
            <a:r>
              <a:rPr lang="en-US" dirty="0" smtClean="0"/>
              <a:t>their </a:t>
            </a:r>
            <a:r>
              <a:rPr lang="en-US" dirty="0"/>
              <a:t>car </a:t>
            </a:r>
            <a:r>
              <a:rPr lang="en-US" dirty="0" smtClean="0"/>
              <a:t>they </a:t>
            </a:r>
            <a:r>
              <a:rPr lang="en-US" dirty="0"/>
              <a:t>dropped to the ground. </a:t>
            </a:r>
            <a:r>
              <a:rPr lang="en-US" dirty="0" smtClean="0"/>
              <a:t>Their </a:t>
            </a:r>
            <a:r>
              <a:rPr lang="en-US" dirty="0"/>
              <a:t>thumping heart was the only thing </a:t>
            </a:r>
            <a:r>
              <a:rPr lang="en-US" dirty="0" smtClean="0"/>
              <a:t>they </a:t>
            </a:r>
            <a:r>
              <a:rPr lang="en-US" dirty="0"/>
              <a:t>could hear. </a:t>
            </a:r>
            <a:r>
              <a:rPr lang="en-US" dirty="0" smtClean="0"/>
              <a:t>Their </a:t>
            </a:r>
            <a:r>
              <a:rPr lang="en-US" dirty="0"/>
              <a:t>vision began fading away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i="1" dirty="0" smtClean="0"/>
              <a:t>*</a:t>
            </a:r>
            <a:r>
              <a:rPr lang="en-US" i="1" dirty="0"/>
              <a:t>Some time later</a:t>
            </a:r>
            <a:r>
              <a:rPr lang="en-US" i="1" dirty="0" smtClean="0"/>
              <a:t>*</a:t>
            </a:r>
          </a:p>
          <a:p>
            <a:pPr marL="0" indent="0">
              <a:buNone/>
            </a:pPr>
            <a:r>
              <a:rPr lang="en-US" dirty="0" smtClean="0"/>
              <a:t>(</a:t>
            </a:r>
            <a:r>
              <a:rPr lang="en-US" dirty="0"/>
              <a:t>Player) wakes up in a small village filled with commoners. </a:t>
            </a:r>
            <a:r>
              <a:rPr lang="en-US" dirty="0" smtClean="0"/>
              <a:t>They wander </a:t>
            </a:r>
            <a:r>
              <a:rPr lang="en-US" dirty="0"/>
              <a:t>around and a group of slimes come into </a:t>
            </a:r>
            <a:r>
              <a:rPr lang="en-US" dirty="0" smtClean="0"/>
              <a:t>their </a:t>
            </a:r>
            <a:r>
              <a:rPr lang="en-US" dirty="0"/>
              <a:t>sight. Suddenly, </a:t>
            </a:r>
            <a:r>
              <a:rPr lang="en-US" dirty="0" smtClean="0"/>
              <a:t>they </a:t>
            </a:r>
            <a:r>
              <a:rPr lang="en-US" dirty="0"/>
              <a:t>finds a ton of similar-looking enemies from games </a:t>
            </a:r>
            <a:r>
              <a:rPr lang="en-US" dirty="0" smtClean="0"/>
              <a:t>they’ve </a:t>
            </a:r>
            <a:r>
              <a:rPr lang="en-US" dirty="0"/>
              <a:t>played, and comic </a:t>
            </a:r>
            <a:r>
              <a:rPr lang="en-US"/>
              <a:t>books </a:t>
            </a:r>
            <a:r>
              <a:rPr lang="en-US" smtClean="0"/>
              <a:t>they’ve </a:t>
            </a:r>
            <a:r>
              <a:rPr lang="en-US" dirty="0"/>
              <a:t>read</a:t>
            </a:r>
            <a:r>
              <a:rPr lang="en-US" dirty="0" smtClean="0"/>
              <a:t>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337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Ability to save your progress</a:t>
            </a:r>
          </a:p>
          <a:p>
            <a:r>
              <a:rPr lang="en-US" dirty="0" smtClean="0"/>
              <a:t>You can enter in a name, else you can get a random one from a list of 100 names</a:t>
            </a:r>
          </a:p>
          <a:p>
            <a:r>
              <a:rPr lang="en-US" dirty="0" smtClean="0"/>
              <a:t>Fight 100 different enemies</a:t>
            </a:r>
            <a:endParaRPr lang="en-US" dirty="0"/>
          </a:p>
          <a:p>
            <a:r>
              <a:rPr lang="en-US" dirty="0" smtClean="0"/>
              <a:t>Use various ways to attack enemies</a:t>
            </a:r>
          </a:p>
          <a:p>
            <a:pPr lvl="1"/>
            <a:r>
              <a:rPr lang="en-US" dirty="0" smtClean="0"/>
              <a:t>Fight</a:t>
            </a:r>
          </a:p>
          <a:p>
            <a:pPr lvl="1"/>
            <a:r>
              <a:rPr lang="en-US" dirty="0" smtClean="0"/>
              <a:t>Defend</a:t>
            </a:r>
          </a:p>
          <a:p>
            <a:pPr lvl="1"/>
            <a:r>
              <a:rPr lang="en-US" dirty="0" smtClean="0"/>
              <a:t>Skill</a:t>
            </a:r>
          </a:p>
          <a:p>
            <a:pPr lvl="1"/>
            <a:r>
              <a:rPr lang="en-US" dirty="0" smtClean="0"/>
              <a:t>Enemy</a:t>
            </a:r>
          </a:p>
          <a:p>
            <a:pPr lvl="1"/>
            <a:r>
              <a:rPr lang="en-US" dirty="0" smtClean="0"/>
              <a:t>Run</a:t>
            </a:r>
          </a:p>
        </p:txBody>
      </p:sp>
    </p:spTree>
    <p:extLst>
      <p:ext uri="{BB962C8B-B14F-4D97-AF65-F5344CB8AC3E}">
        <p14:creationId xmlns:p14="http://schemas.microsoft.com/office/powerpoint/2010/main" val="1957482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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FEATURES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Access to a shop to buy and sell items</a:t>
            </a:r>
          </a:p>
          <a:p>
            <a:r>
              <a:rPr lang="en-US" dirty="0" smtClean="0"/>
              <a:t>Different classes and skills</a:t>
            </a:r>
          </a:p>
        </p:txBody>
      </p:sp>
    </p:spTree>
    <p:extLst>
      <p:ext uri="{BB962C8B-B14F-4D97-AF65-F5344CB8AC3E}">
        <p14:creationId xmlns:p14="http://schemas.microsoft.com/office/powerpoint/2010/main" val="1215485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Archer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Shatter Arrow</a:t>
            </a:r>
          </a:p>
          <a:p>
            <a:r>
              <a:rPr lang="en-US" dirty="0" smtClean="0"/>
              <a:t>Sprint</a:t>
            </a:r>
          </a:p>
          <a:p>
            <a:r>
              <a:rPr lang="en-US" dirty="0" smtClean="0"/>
              <a:t>Fire Arrow</a:t>
            </a:r>
          </a:p>
          <a:p>
            <a:r>
              <a:rPr lang="en-US" dirty="0" smtClean="0"/>
              <a:t>Arrow Storm</a:t>
            </a:r>
          </a:p>
          <a:p>
            <a:r>
              <a:rPr lang="en-US" dirty="0" smtClean="0"/>
              <a:t>Ice Arrow</a:t>
            </a:r>
          </a:p>
        </p:txBody>
      </p:sp>
    </p:spTree>
    <p:extLst>
      <p:ext uri="{BB962C8B-B14F-4D97-AF65-F5344CB8AC3E}">
        <p14:creationId xmlns:p14="http://schemas.microsoft.com/office/powerpoint/2010/main" val="2756321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BESERKER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Power</a:t>
            </a:r>
            <a:r>
              <a:rPr lang="en-US" dirty="0"/>
              <a:t> </a:t>
            </a:r>
            <a:r>
              <a:rPr lang="en-US" dirty="0" smtClean="0"/>
              <a:t>Slam</a:t>
            </a:r>
          </a:p>
          <a:p>
            <a:r>
              <a:rPr lang="en-US" dirty="0" smtClean="0"/>
              <a:t>Charge</a:t>
            </a:r>
          </a:p>
          <a:p>
            <a:r>
              <a:rPr lang="en-US" dirty="0" smtClean="0"/>
              <a:t>Rage</a:t>
            </a:r>
          </a:p>
          <a:p>
            <a:r>
              <a:rPr lang="en-US" dirty="0" smtClean="0"/>
              <a:t>Blood Lust</a:t>
            </a:r>
          </a:p>
        </p:txBody>
      </p:sp>
    </p:spTree>
    <p:extLst>
      <p:ext uri="{BB962C8B-B14F-4D97-AF65-F5344CB8AC3E}">
        <p14:creationId xmlns:p14="http://schemas.microsoft.com/office/powerpoint/2010/main" val="2832152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KNIGHT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Heavy Slam</a:t>
            </a:r>
          </a:p>
          <a:p>
            <a:r>
              <a:rPr lang="en-US" dirty="0" smtClean="0"/>
              <a:t>Call Horse</a:t>
            </a:r>
          </a:p>
          <a:p>
            <a:r>
              <a:rPr lang="en-US" dirty="0" smtClean="0"/>
              <a:t>Bulk Up</a:t>
            </a:r>
          </a:p>
        </p:txBody>
      </p:sp>
    </p:spTree>
    <p:extLst>
      <p:ext uri="{BB962C8B-B14F-4D97-AF65-F5344CB8AC3E}">
        <p14:creationId xmlns:p14="http://schemas.microsoft.com/office/powerpoint/2010/main" val="277693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none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A99E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sym typeface="Wingdings" panose="05000000000000000000" pitchFamily="2" charset="2"/>
              </a:rPr>
              <a:t>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/>
              <a:t>MAGE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Fire Ball</a:t>
            </a:r>
          </a:p>
          <a:p>
            <a:r>
              <a:rPr lang="en-US" dirty="0" smtClean="0"/>
              <a:t>Hail</a:t>
            </a:r>
          </a:p>
          <a:p>
            <a:r>
              <a:rPr lang="en-US" dirty="0" smtClean="0"/>
              <a:t>Lightning</a:t>
            </a:r>
          </a:p>
          <a:p>
            <a:r>
              <a:rPr lang="en-US" dirty="0" smtClean="0"/>
              <a:t>Tsunami</a:t>
            </a:r>
          </a:p>
          <a:p>
            <a:r>
              <a:rPr lang="en-US" smtClean="0"/>
              <a:t>Boulder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4883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ustom 2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Words>206</Words>
  <Application>Microsoft Office PowerPoint</Application>
  <PresentationFormat>Widescreen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Trebuchet MS</vt:lpstr>
      <vt:lpstr>Tw Cen MT</vt:lpstr>
      <vt:lpstr>Wingdings</vt:lpstr>
      <vt:lpstr>Circuit</vt:lpstr>
      <vt:lpstr>Bytes of Exploration</vt:lpstr>
      <vt:lpstr> STORY</vt:lpstr>
      <vt:lpstr> FEATURES</vt:lpstr>
      <vt:lpstr> FEATURES CONTINUED</vt:lpstr>
      <vt:lpstr> Archer Skills</vt:lpstr>
      <vt:lpstr> BESERKER Skills</vt:lpstr>
      <vt:lpstr> KNIGHT Skills</vt:lpstr>
      <vt:lpstr> MAGE Skills</vt:lpstr>
    </vt:vector>
  </TitlesOfParts>
  <Company>Lewisville ISD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Bytes of Exploration</dc:title>
  <dc:creator>Vallecillo, Larsen</dc:creator>
  <cp:lastModifiedBy>Vallecillo, Larsen</cp:lastModifiedBy>
  <cp:revision>8</cp:revision>
  <dcterms:created xsi:type="dcterms:W3CDTF">2017-05-19T14:05:22Z</dcterms:created>
  <dcterms:modified xsi:type="dcterms:W3CDTF">2017-05-22T13:40:28Z</dcterms:modified>
</cp:coreProperties>
</file>